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FF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61" autoAdjust="0"/>
    <p:restoredTop sz="94660"/>
  </p:normalViewPr>
  <p:slideViewPr>
    <p:cSldViewPr snapToGrid="0">
      <p:cViewPr>
        <p:scale>
          <a:sx n="66" d="100"/>
          <a:sy n="66" d="100"/>
        </p:scale>
        <p:origin x="-74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48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976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477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12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7071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705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8892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5736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718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926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1280-B915-40F9-86E2-A2047CAC625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9669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E1280-B915-40F9-86E2-A2047CAC625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10DC-B301-4AEA-9559-7FC86E1B2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036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" y="-604911"/>
            <a:ext cx="11176003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9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9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971" y="174171"/>
            <a:ext cx="10464800" cy="1901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52114" y="2162628"/>
            <a:ext cx="3439886" cy="111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Lesson 2 of 4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4274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5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IN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সাধারণত যা যা ক্ষতি করে</a:t>
            </a:r>
            <a:endParaRPr lang="en-US" sz="5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9862" y="5628315"/>
            <a:ext cx="800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NikoshBAN" panose="02000000000000000000" pitchFamily="2" charset="0"/>
              <a:buChar char="#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আচমকা অবাঞ্ছিত বার্তা প্রদর্শন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924">
            <a:off x="76729" y="1382562"/>
            <a:ext cx="1112675" cy="1600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37" y="1496922"/>
            <a:ext cx="5898336" cy="3987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5835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076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IN" sz="4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সাধারণত যা যা ক্ষতি করে</a:t>
            </a:r>
            <a:endParaRPr lang="en-US" sz="40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924">
            <a:off x="76727" y="51288"/>
            <a:ext cx="1112675" cy="1600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6114" y="1597481"/>
            <a:ext cx="5999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NikoshBAN" panose="02000000000000000000" pitchFamily="2" charset="0"/>
              <a:buChar char="#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ডিসপ্লেকে বিকৃত করে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71" y="3477297"/>
            <a:ext cx="5814984" cy="31623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-3388" y="5649888"/>
            <a:ext cx="1219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NikoshBAN" panose="02000000000000000000" pitchFamily="2" charset="0"/>
              <a:buChar char="#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কাজকে ধীরগতি সম্পন্ন করে দিতে পারে।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" y="1728334"/>
            <a:ext cx="4918359" cy="36887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969185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IN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মুক্ত থাকার উপায়</a:t>
            </a:r>
            <a:endParaRPr lang="en-US" sz="5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7597" y="1552307"/>
            <a:ext cx="381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4629" y="3063902"/>
            <a:ext cx="429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 অবলম্বন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8046" y="4075102"/>
            <a:ext cx="8972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Antivirus</a:t>
            </a:r>
            <a:r>
              <a:rPr lang="bn-IN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8629" y="5452759"/>
            <a:ext cx="405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সতর্ক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1119057"/>
            <a:ext cx="2060614" cy="1896270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513" y="1357535"/>
            <a:ext cx="1616265" cy="1616265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00" y="4947642"/>
            <a:ext cx="4095072" cy="1667778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048" y="2393727"/>
            <a:ext cx="2696332" cy="17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1" y="3420661"/>
            <a:ext cx="1961945" cy="196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18767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এন্টিভাইরাস</a:t>
            </a:r>
            <a:endParaRPr lang="en-US" sz="5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84" y="1634481"/>
            <a:ext cx="2196988" cy="2196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95" y="3991292"/>
            <a:ext cx="2369980" cy="210454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64" y="4732232"/>
            <a:ext cx="3787162" cy="1101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89" y="1634481"/>
            <a:ext cx="2545992" cy="2085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33" y="1827872"/>
            <a:ext cx="3356324" cy="1635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23" y="4538738"/>
            <a:ext cx="3348466" cy="1295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09603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42325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থেকে ক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নিরাপদ থাকা যায় তা ব্যাখ্যা 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" y="85584"/>
            <a:ext cx="3059423" cy="2798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" y="4218530"/>
            <a:ext cx="4753262" cy="23169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15" y="1249409"/>
            <a:ext cx="4224945" cy="16344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4944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88" y="1894390"/>
            <a:ext cx="1144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VIRUS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ক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588" y="2826624"/>
            <a:ext cx="1144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ভাইরাসমুক্ত থাকার উপায় ক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1" y="3758858"/>
            <a:ext cx="1198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আক্রান্ত হওয়ার লক্ষণসমূহ ক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4" y="14961"/>
            <a:ext cx="3515479" cy="375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4787003"/>
            <a:ext cx="2467497" cy="212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16908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9251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দ্বারা আক্রান্ত হলে কম্পিউটারে যে সমস্যা হয় তার একটি তালিকা তৈরি কর।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3" y="99311"/>
            <a:ext cx="3620086" cy="255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18417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6470" y="1596982"/>
            <a:ext cx="78055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rgbClr val="FFFF00">
                      <a:alpha val="60000"/>
                    </a:srgb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4125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 invX="1"/>
        <p:sndAc>
          <p:stSnd>
            <p:snd r:embed="rId4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3872" y="1639985"/>
            <a:ext cx="84828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</a:t>
            </a:r>
          </a:p>
          <a:p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কম্পিউটার ব্যবহারকারীর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bn-IN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5" y="1170922"/>
            <a:ext cx="3356012" cy="45698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="" xmlns:p14="http://schemas.microsoft.com/office/powerpoint/2010/main" val="4258259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</a:t>
            </a:r>
            <a:endParaRPr lang="en-US" sz="60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961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মানুষগুলো ক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 দ্বারা আক্রান্ত?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D:\New folder (2)\indexই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0" y="2262011"/>
            <a:ext cx="3956798" cy="4048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ew folder (2)\indexবাবা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3060" y="2260266"/>
            <a:ext cx="3874682" cy="42610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New folder (2)\ওর্রওর্র্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7790"/>
                    </a14:imgEffect>
                    <a14:imgEffect>
                      <a14:saturation sat="26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47" y="2375273"/>
            <a:ext cx="3653306" cy="40328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1709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5331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কম্পিউটারে সমস্যা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098">
            <a:off x="4664191" y="223690"/>
            <a:ext cx="3285905" cy="4727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1" y="612647"/>
            <a:ext cx="4106701" cy="361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002" y="476143"/>
            <a:ext cx="3661143" cy="4222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57304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7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72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/>
            <a:r>
              <a:rPr lang="en-US" sz="7200" b="1" dirty="0" err="1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endParaRPr lang="en-US" sz="72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438">
            <a:off x="800599" y="2600029"/>
            <a:ext cx="2342992" cy="1986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rgbClr val="7030A0">
                <a:alpha val="60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2" y="2314538"/>
            <a:ext cx="3641216" cy="24262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1066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88" y="1063393"/>
            <a:ext cx="10832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শেষে শিক্ষার্থীরা...</a:t>
            </a:r>
            <a:endParaRPr lang="en-US" sz="4800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88" y="1894390"/>
            <a:ext cx="10832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কী তা বলতে পারবে।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588" y="2583707"/>
            <a:ext cx="10832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ক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সংক্রমিত হয় তা বর্ণনা পারবে।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588" y="3906070"/>
            <a:ext cx="10832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ভাইরাসের ক্ষতিকারক প্রভাব বিশ্লেষণ করতে পারবে।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588" y="5299188"/>
            <a:ext cx="10832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থেকে ক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নিরাপদ থাকা যায় তা ব্যাখ্যা করতে পারবে।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Recycled\D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2515" y="0"/>
            <a:ext cx="2738509" cy="1799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0530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5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098">
            <a:off x="5060152" y="1283263"/>
            <a:ext cx="2101010" cy="273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36" y="1363298"/>
            <a:ext cx="2599057" cy="228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91" y="1306077"/>
            <a:ext cx="2340938" cy="25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03331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VIRUS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Vital Information and Resources Under </a:t>
            </a: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Seige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8809" y="5391101"/>
            <a:ext cx="162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VIRUS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7307" y="4824433"/>
            <a:ext cx="7014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ধরনের </a:t>
            </a:r>
            <a:r>
              <a:rPr lang="bn-IN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endParaRPr lang="en-US" sz="3600" dirty="0" smtClean="0">
              <a:solidFill>
                <a:srgbClr val="00B0F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তথ্য </a:t>
            </a:r>
            <a:r>
              <a:rPr lang="bn-IN" sz="3600" dirty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 উপাত্তকে আক্রমণ </a:t>
            </a:r>
            <a:r>
              <a:rPr lang="bn-IN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endParaRPr lang="en-US" sz="3600" dirty="0" smtClean="0">
              <a:solidFill>
                <a:srgbClr val="00B0F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নিজের </a:t>
            </a:r>
            <a:r>
              <a:rPr lang="bn-IN" sz="3600" dirty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সংখ্যা বৃদ্ধির ক্ষমতা </a:t>
            </a:r>
            <a:r>
              <a:rPr lang="bn-IN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রয়েছে</a:t>
            </a:r>
            <a:endParaRPr lang="en-US" sz="3600" dirty="0" smtClean="0">
              <a:solidFill>
                <a:srgbClr val="00B0F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3836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IN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কিভাবে সংক্রমিত হয়</a:t>
            </a:r>
            <a:endParaRPr lang="en-US" sz="5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804" y="5007906"/>
            <a:ext cx="2949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সিডির মাধ্যমে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2040" y="5039795"/>
            <a:ext cx="409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ড্রাইভের মাধ্যমে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7881" y="5117068"/>
            <a:ext cx="426290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7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মেমরি কার্ডের মাধ্যমে</a:t>
            </a:r>
            <a:endParaRPr lang="en-US" sz="47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" y="1552876"/>
            <a:ext cx="3734322" cy="343649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16535" y="1746952"/>
            <a:ext cx="3366323" cy="324241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57" y="1820492"/>
            <a:ext cx="3581726" cy="31688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95210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199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bn-IN" sz="6000" b="1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সাধারণত যা যা ক্ষতি করে</a:t>
            </a:r>
            <a:endParaRPr lang="en-US" sz="5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87" y="1938250"/>
            <a:ext cx="6148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NikoshBAN" panose="02000000000000000000" pitchFamily="2" charset="0"/>
              <a:buChar char="#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 মুছে দিতে পারে।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629" y="5822820"/>
            <a:ext cx="1167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NikoshBAN" panose="02000000000000000000" pitchFamily="2" charset="0"/>
              <a:buChar char="#"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বিকৃত বা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corrupt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দিতে পারে।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924">
            <a:off x="189250" y="76277"/>
            <a:ext cx="1112675" cy="1600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84" y="2901834"/>
            <a:ext cx="6243384" cy="34420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52" t="-273" r="19979" b="-1"/>
          <a:stretch/>
        </p:blipFill>
        <p:spPr>
          <a:xfrm>
            <a:off x="7096260" y="1377654"/>
            <a:ext cx="3213931" cy="398166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8744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245</Words>
  <Application>Microsoft Office PowerPoint</Application>
  <PresentationFormat>Custom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NikoshBAN</vt:lpstr>
      <vt:lpstr>Calibri</vt:lpstr>
      <vt:lpstr>Wingdings</vt:lpstr>
      <vt:lpstr>Times New Roman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MOSHA</cp:lastModifiedBy>
  <cp:revision>187</cp:revision>
  <dcterms:created xsi:type="dcterms:W3CDTF">2015-06-04T10:32:45Z</dcterms:created>
  <dcterms:modified xsi:type="dcterms:W3CDTF">2016-12-25T04:22:17Z</dcterms:modified>
</cp:coreProperties>
</file>